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2" r:id="rId3"/>
    <p:sldId id="261" r:id="rId4"/>
    <p:sldId id="259" r:id="rId5"/>
    <p:sldId id="257" r:id="rId6"/>
    <p:sldId id="258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95"/>
  </p:normalViewPr>
  <p:slideViewPr>
    <p:cSldViewPr snapToObjects="1">
      <p:cViewPr varScale="1">
        <p:scale>
          <a:sx n="90" d="100"/>
          <a:sy n="90" d="100"/>
        </p:scale>
        <p:origin x="2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6223AA-7CC4-A44C-AE50-AC2E8EC95E58}" type="datetimeFigureOut">
              <a:rPr lang="en-US" smtClean="0"/>
              <a:t>3/9/17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E17D6-B0E5-8544-A12C-0AD2624F8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618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D86FE-5A9C-D64B-A87E-444B0D850780}" type="datetimeFigureOut">
              <a:rPr lang="en-US" smtClean="0"/>
              <a:t>3/9/17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B3308A-B491-3844-AEFA-9C8945603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41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The Top Five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500" dirty="0" smtClean="0"/>
              <a:t>What’s the Plan Stan?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2024468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28600"/>
            <a:ext cx="8330532" cy="6397110"/>
          </a:xfrm>
        </p:spPr>
      </p:pic>
    </p:spTree>
    <p:extLst>
      <p:ext uri="{BB962C8B-B14F-4D97-AF65-F5344CB8AC3E}">
        <p14:creationId xmlns:p14="http://schemas.microsoft.com/office/powerpoint/2010/main" val="789680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900" y="1600200"/>
            <a:ext cx="8712200" cy="43128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95700" y="457200"/>
            <a:ext cx="48006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 smtClean="0"/>
              <a:t>Team Organization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408425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10767073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956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371600"/>
            <a:ext cx="10458315" cy="4495800"/>
          </a:xfrm>
        </p:spPr>
      </p:pic>
      <p:sp>
        <p:nvSpPr>
          <p:cNvPr id="5" name="TextBox 4"/>
          <p:cNvSpPr txBox="1"/>
          <p:nvPr/>
        </p:nvSpPr>
        <p:spPr>
          <a:xfrm>
            <a:off x="3438457" y="304800"/>
            <a:ext cx="54102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 smtClean="0"/>
              <a:t>Finite State Machine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1396725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219200" y="1371600"/>
            <a:ext cx="9448800" cy="53149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10000" y="381000"/>
            <a:ext cx="48006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 smtClean="0"/>
              <a:t>Entity Relationship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62037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276600" y="914400"/>
            <a:ext cx="5715000" cy="571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00500" y="129570"/>
            <a:ext cx="42672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 smtClean="0"/>
              <a:t>Class Diagram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54207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OfficeLight_16x9</Template>
  <TotalTime>36</TotalTime>
  <Words>17</Words>
  <Application>Microsoft Macintosh PowerPoint</Application>
  <PresentationFormat>Widescreen</PresentationFormat>
  <Paragraphs>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The Top Five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Shoboiki, Joseph S.</dc:creator>
  <cp:lastModifiedBy>Kitty Kat</cp:lastModifiedBy>
  <cp:revision>10</cp:revision>
  <dcterms:created xsi:type="dcterms:W3CDTF">2017-03-09T21:40:01Z</dcterms:created>
  <dcterms:modified xsi:type="dcterms:W3CDTF">2017-03-09T22:22:23Z</dcterms:modified>
</cp:coreProperties>
</file>

<file path=docProps/thumbnail.jpeg>
</file>